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67BC5-65E8-4F77-A5F1-7E01330309EC}" type="datetimeFigureOut">
              <a:rPr lang="en-US" smtClean="0"/>
              <a:t>10/14/2014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7942D-98D6-4785-9116-653288D585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67BC5-65E8-4F77-A5F1-7E01330309EC}" type="datetimeFigureOut">
              <a:rPr lang="en-US" smtClean="0"/>
              <a:t>10/14/2014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7942D-98D6-4785-9116-653288D585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67BC5-65E8-4F77-A5F1-7E01330309EC}" type="datetimeFigureOut">
              <a:rPr lang="en-US" smtClean="0"/>
              <a:t>10/14/2014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7942D-98D6-4785-9116-653288D585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67BC5-65E8-4F77-A5F1-7E01330309EC}" type="datetimeFigureOut">
              <a:rPr lang="en-US" smtClean="0"/>
              <a:t>10/14/2014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7942D-98D6-4785-9116-653288D585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67BC5-65E8-4F77-A5F1-7E01330309EC}" type="datetimeFigureOut">
              <a:rPr lang="en-US" smtClean="0"/>
              <a:t>10/14/2014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7942D-98D6-4785-9116-653288D585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67BC5-65E8-4F77-A5F1-7E01330309EC}" type="datetimeFigureOut">
              <a:rPr lang="en-US" smtClean="0"/>
              <a:t>10/14/2014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7942D-98D6-4785-9116-653288D585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67BC5-65E8-4F77-A5F1-7E01330309EC}" type="datetimeFigureOut">
              <a:rPr lang="en-US" smtClean="0"/>
              <a:t>10/14/2014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7942D-98D6-4785-9116-653288D585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67BC5-65E8-4F77-A5F1-7E01330309EC}" type="datetimeFigureOut">
              <a:rPr lang="en-US" smtClean="0"/>
              <a:t>10/14/2014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7942D-98D6-4785-9116-653288D585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67BC5-65E8-4F77-A5F1-7E01330309EC}" type="datetimeFigureOut">
              <a:rPr lang="en-US" smtClean="0"/>
              <a:t>10/14/2014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7942D-98D6-4785-9116-653288D585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67BC5-65E8-4F77-A5F1-7E01330309EC}" type="datetimeFigureOut">
              <a:rPr lang="en-US" smtClean="0"/>
              <a:t>10/14/2014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7942D-98D6-4785-9116-653288D585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67BC5-65E8-4F77-A5F1-7E01330309EC}" type="datetimeFigureOut">
              <a:rPr lang="en-US" smtClean="0"/>
              <a:t>10/14/2014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7942D-98D6-4785-9116-653288D585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367BC5-65E8-4F77-A5F1-7E01330309EC}" type="datetimeFigureOut">
              <a:rPr lang="en-US" smtClean="0"/>
              <a:t>10/14/2014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B7942D-98D6-4785-9116-653288D5855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s3.amazonaws.com/rapgenius/1375845432_blueprin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649728">
            <a:off x="4478924" y="389838"/>
            <a:ext cx="4428476" cy="2938425"/>
          </a:xfrm>
          <a:prstGeom prst="rect">
            <a:avLst/>
          </a:prstGeom>
          <a:noFill/>
        </p:spPr>
      </p:pic>
      <p:pic>
        <p:nvPicPr>
          <p:cNvPr id="1026" name="Picture 2" descr="https://lh6.googleusercontent.com/_ERi4mppVyPo/TYAZMOCl2_I/AAAAAAAAEfw/jAAU2eujSYQ/s800/cooki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0688937">
            <a:off x="434733" y="3404222"/>
            <a:ext cx="4379445" cy="2931403"/>
          </a:xfrm>
          <a:prstGeom prst="rect">
            <a:avLst/>
          </a:prstGeom>
          <a:noFill/>
        </p:spPr>
      </p:pic>
      <p:sp>
        <p:nvSpPr>
          <p:cNvPr id="1030" name="AutoShape 6" descr="http://easyorigami.me/wp-content/uploads/2014/09/origami-instructions-for-kids-animals-1.gif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2" name="AutoShape 8" descr="http://easyorigami.me/wp-content/uploads/2014/09/origami-instructions-for-kids-animals-1.gif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4" name="AutoShape 10" descr="http://easyorigami.me/wp-content/uploads/2014/09/origami-instructions-for-kids-animals-1.gif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7" name="Picture 13" descr="http://www.bbc.co.uk/schools/gcsebitesize/science/images/bidnabases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681288">
            <a:off x="5331626" y="3392124"/>
            <a:ext cx="2152650" cy="3286126"/>
          </a:xfrm>
          <a:prstGeom prst="rect">
            <a:avLst/>
          </a:prstGeom>
          <a:noFill/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5" cstate="print"/>
          <a:srcRect t="9778" r="64500" b="10222"/>
          <a:stretch>
            <a:fillRect/>
          </a:stretch>
        </p:blipFill>
        <p:spPr bwMode="auto">
          <a:xfrm rot="544708">
            <a:off x="242312" y="183407"/>
            <a:ext cx="2584874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/>
        </p:nvSpPr>
        <p:spPr>
          <a:xfrm>
            <a:off x="1219200" y="228600"/>
            <a:ext cx="6705600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What would you use each of these instructions for?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lh6.googleusercontent.com/_ERi4mppVyPo/TYAZMOCl2_I/AAAAAAAAEfw/jAAU2eujSYQ/s800/cooki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2362200"/>
            <a:ext cx="4379445" cy="2931403"/>
          </a:xfrm>
          <a:prstGeom prst="rect">
            <a:avLst/>
          </a:prstGeom>
          <a:noFill/>
        </p:spPr>
      </p:pic>
      <p:sp>
        <p:nvSpPr>
          <p:cNvPr id="1030" name="AutoShape 6" descr="http://easyorigami.me/wp-content/uploads/2014/09/origami-instructions-for-kids-animals-1.gif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2" name="AutoShape 8" descr="http://easyorigami.me/wp-content/uploads/2014/09/origami-instructions-for-kids-animals-1.gif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4" name="AutoShape 10" descr="http://easyorigami.me/wp-content/uploads/2014/09/origami-instructions-for-kids-animals-1.gif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381000" y="1219200"/>
            <a:ext cx="8305800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This recipe gives instructions for making chocolate chip cookies.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AutoShape 6" descr="http://easyorigami.me/wp-content/uploads/2014/09/origami-instructions-for-kids-animals-1.gif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2" name="AutoShape 8" descr="http://easyorigami.me/wp-content/uploads/2014/09/origami-instructions-for-kids-animals-1.gif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4" name="AutoShape 10" descr="http://easyorigami.me/wp-content/uploads/2014/09/origami-instructions-for-kids-animals-1.gif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2" cstate="print"/>
          <a:srcRect t="9778" r="64500" b="10222"/>
          <a:stretch>
            <a:fillRect/>
          </a:stretch>
        </p:blipFill>
        <p:spPr bwMode="auto">
          <a:xfrm>
            <a:off x="2971800" y="2286000"/>
            <a:ext cx="3208186" cy="40667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/>
        </p:nvSpPr>
        <p:spPr>
          <a:xfrm>
            <a:off x="533400" y="1143000"/>
            <a:ext cx="8001000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These instructions can be used for making an origami lion.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s3.amazonaws.com/rapgenius/1375845432_blueprin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62200" y="2286000"/>
            <a:ext cx="4428476" cy="2938425"/>
          </a:xfrm>
          <a:prstGeom prst="rect">
            <a:avLst/>
          </a:prstGeom>
          <a:noFill/>
        </p:spPr>
      </p:pic>
      <p:sp>
        <p:nvSpPr>
          <p:cNvPr id="1030" name="AutoShape 6" descr="http://easyorigami.me/wp-content/uploads/2014/09/origami-instructions-for-kids-animals-1.gif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2" name="AutoShape 8" descr="http://easyorigami.me/wp-content/uploads/2014/09/origami-instructions-for-kids-animals-1.gif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4" name="AutoShape 10" descr="http://easyorigami.me/wp-content/uploads/2014/09/origami-instructions-for-kids-animals-1.gif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143000" y="1219200"/>
            <a:ext cx="6934200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This blueprint gives instructions for building a house.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AutoShape 6" descr="http://easyorigami.me/wp-content/uploads/2014/09/origami-instructions-for-kids-animals-1.gif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2" name="AutoShape 8" descr="http://easyorigami.me/wp-content/uploads/2014/09/origami-instructions-for-kids-animals-1.gif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4" name="AutoShape 10" descr="http://easyorigami.me/wp-content/uploads/2014/09/origami-instructions-for-kids-animals-1.gif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7" name="Picture 13" descr="http://www.bbc.co.uk/schools/gcsebitesize/science/images/bidnabas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52800" y="2743200"/>
            <a:ext cx="2152650" cy="3286126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152400" y="1524000"/>
            <a:ext cx="8839200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This DNA contains instructions that specify an organism's traits.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50</Words>
  <Application>Microsoft Office PowerPoint</Application>
  <PresentationFormat>On-screen Show (4:3)</PresentationFormat>
  <Paragraphs>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Wake County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eallen</dc:creator>
  <cp:lastModifiedBy>Windows User</cp:lastModifiedBy>
  <cp:revision>1</cp:revision>
  <dcterms:created xsi:type="dcterms:W3CDTF">2014-09-23T14:55:32Z</dcterms:created>
  <dcterms:modified xsi:type="dcterms:W3CDTF">2014-10-14T23:30:38Z</dcterms:modified>
</cp:coreProperties>
</file>