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0203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961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685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7655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420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98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009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161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457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685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250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91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03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977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066800" y="1828800"/>
            <a:ext cx="6934199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Inventory of Traits Pictures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28600" y="152400"/>
            <a:ext cx="87630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I cross my left thumb over my right when I clasp my hands together.</a:t>
            </a:r>
          </a:p>
        </p:txBody>
      </p:sp>
      <p:sp>
        <p:nvSpPr>
          <p:cNvPr id="164" name="Shape 16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19200" y="1600200"/>
            <a:ext cx="2666999" cy="402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495799" y="2438400"/>
            <a:ext cx="3959679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28600" y="152400"/>
            <a:ext cx="891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I can see the colors red and green. (I am not color blind)</a:t>
            </a:r>
          </a:p>
        </p:txBody>
      </p:sp>
      <p:sp>
        <p:nvSpPr>
          <p:cNvPr id="174" name="Shape 17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2667"/>
          <a:stretch/>
        </p:blipFill>
        <p:spPr>
          <a:xfrm>
            <a:off x="1752600" y="1295400"/>
            <a:ext cx="5495924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28600" y="152400"/>
            <a:ext cx="891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The hairline on my forehead is straight.</a:t>
            </a:r>
          </a:p>
        </p:txBody>
      </p:sp>
      <p:sp>
        <p:nvSpPr>
          <p:cNvPr id="183" name="Shape 18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0"/>
            <a:ext cx="4354285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46755"/>
          <a:stretch/>
        </p:blipFill>
        <p:spPr>
          <a:xfrm>
            <a:off x="5029200" y="1981200"/>
            <a:ext cx="38099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228600" y="152400"/>
            <a:ext cx="8915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I am a:       (male)        (female)</a:t>
            </a:r>
          </a:p>
        </p:txBody>
      </p:sp>
      <p:sp>
        <p:nvSpPr>
          <p:cNvPr id="193" name="Shape 19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7914"/>
          <a:stretch/>
        </p:blipFill>
        <p:spPr>
          <a:xfrm>
            <a:off x="228600" y="2286000"/>
            <a:ext cx="4014788" cy="256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286000"/>
            <a:ext cx="3902618" cy="260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26805"/>
          <a:stretch/>
        </p:blipFill>
        <p:spPr>
          <a:xfrm>
            <a:off x="1371600" y="1981200"/>
            <a:ext cx="6369423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 have detached earlobes.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524000" y="15240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attached earlobe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648200" y="15240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detached earlobe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can roll my tongue.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124200" y="1752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rolled tongue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286000"/>
            <a:ext cx="4579153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 have dimples.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124200" y="1752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dimples</a:t>
            </a:r>
          </a:p>
        </p:txBody>
      </p:sp>
      <p:sp>
        <p:nvSpPr>
          <p:cNvPr id="102" name="Shape 10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667000"/>
            <a:ext cx="416051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71" y="2667000"/>
            <a:ext cx="4456307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 am right-handed.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124200" y="1752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right-handed</a:t>
            </a:r>
          </a:p>
        </p:txBody>
      </p:sp>
      <p:sp>
        <p:nvSpPr>
          <p:cNvPr id="112" name="Shape 11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590800"/>
            <a:ext cx="34290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I have freckles.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124200" y="1752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freckles</a:t>
            </a:r>
          </a:p>
        </p:txBody>
      </p:sp>
      <p:sp>
        <p:nvSpPr>
          <p:cNvPr id="122" name="Shape 12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362200"/>
            <a:ext cx="2309089" cy="34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3622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I have naturally curly hair.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124200" y="1752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curly hair</a:t>
            </a:r>
          </a:p>
        </p:txBody>
      </p:sp>
      <p:sp>
        <p:nvSpPr>
          <p:cNvPr id="133" name="Shape 13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362200"/>
            <a:ext cx="5714999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I have a cleft chin.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505200" y="2133600"/>
            <a:ext cx="28956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cleft chin</a:t>
            </a:r>
          </a:p>
        </p:txBody>
      </p:sp>
      <p:sp>
        <p:nvSpPr>
          <p:cNvPr id="143" name="Shape 14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438400"/>
            <a:ext cx="335279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22346"/>
          <a:stretch/>
        </p:blipFill>
        <p:spPr>
          <a:xfrm>
            <a:off x="3810000" y="4038600"/>
            <a:ext cx="2575881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2209800"/>
            <a:ext cx="1975757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228600" y="152400"/>
            <a:ext cx="4648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I have allergies.</a:t>
            </a:r>
          </a:p>
        </p:txBody>
      </p:sp>
      <p:sp>
        <p:nvSpPr>
          <p:cNvPr id="154" name="Shape 15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8" y="1676400"/>
            <a:ext cx="425846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429000"/>
            <a:ext cx="4292600" cy="241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wtccuser</dc:creator>
  <cp:lastModifiedBy>Windows User</cp:lastModifiedBy>
  <cp:revision>1</cp:revision>
  <dcterms:modified xsi:type="dcterms:W3CDTF">2014-10-14T23:13:44Z</dcterms:modified>
</cp:coreProperties>
</file>